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jpeg" ContentType="image/jpeg"/>
  <Default Extension="png" ContentType="image/png"/>
  <Default Extension="svg" ContentType="image/svg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slideLayouts/slideLayout7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20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9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theme/theme11.xml" ContentType="application/vnd.openxmlformats-officedocument.theme+xml"/>
  <Override PartName="/ppt/slides/slide122.xml" ContentType="application/vnd.openxmlformats-officedocument.presentationml.slide+xml"/>
  <Override PartName="/ppt/slides/slide173.xml" ContentType="application/vnd.openxmlformats-officedocument.presentationml.slide+xml"/>
  <Override PartName="/ppt/tableStyles.xml" ContentType="application/vnd.openxmlformats-officedocument.presentationml.tableStyles+xml"/>
  <Override PartName="/ppt/slides/slide24.xml" ContentType="application/vnd.openxmlformats-officedocument.presentationml.slide+xml"/>
  <Override PartName="/ppt/notesMasters/notesMaster11.xml" ContentType="application/vnd.openxmlformats-officedocument.presentationml.notesMaster+xml"/>
  <Override PartName="/ppt/theme/theme22.xml" ContentType="application/vnd.openxmlformats-officedocument.theme+xml"/>
  <Override PartName="/ppt/slides/slide65.xml" ContentType="application/vnd.openxmlformats-officedocument.presentationml.slide+xml"/>
  <Override PartName="/ppt/slides/slide116.xml" ContentType="application/vnd.openxmlformats-officedocument.presentationml.slide+xml"/>
  <Override PartName="/ppt/slides/slide167.xml" ContentType="application/vnd.openxmlformats-officedocument.presentationml.slide+xml"/>
  <Override PartName="/ppt/slides/slide18.xml" ContentType="application/vnd.openxmlformats-officedocument.presentationml.slide+xml"/>
  <Override PartName="/ppt/slides/slide159.xml" ContentType="application/vnd.openxmlformats-officedocument.presentationml.slide+xml"/>
  <Override PartName="/ppt/slides/slide1910.xml" ContentType="application/vnd.openxmlformats-officedocument.presentationml.slide+xml"/>
  <Override PartName="/customXml/item2.xml" ContentType="application/xml"/>
  <Override PartName="/customXml/itemProps21.xml" ContentType="application/vnd.openxmlformats-officedocument.customXmlProperties+xml"/>
  <Override PartName="/ppt/slides/slide511.xml" ContentType="application/vnd.openxmlformats-officedocument.presentationml.slide+xml"/>
  <Override PartName="/ppt/slides/slide1012.xml" ContentType="application/vnd.openxmlformats-officedocument.presentationml.slide+xml"/>
  <Override PartName="/ppt/viewProps.xml" ContentType="application/vnd.openxmlformats-officedocument.presentationml.viewProps+xml"/>
  <Override PartName="/ppt/slides/slide413.xml" ContentType="application/vnd.openxmlformats-officedocument.presentationml.slide+xml"/>
  <Override PartName="/ppt/slides/slide1414.xml" ContentType="application/vnd.openxmlformats-officedocument.presentationml.slide+xml"/>
  <Override PartName="/ppt/presProps.xml" ContentType="application/vnd.openxmlformats-officedocument.presentationml.presProps+xml"/>
  <Override PartName="/customXml/item12.xml" ContentType="application/xml"/>
  <Override PartName="/customXml/itemProps12.xml" ContentType="application/vnd.openxmlformats-officedocument.customXmlProperties+xml"/>
  <Override PartName="/ppt/slides/slide915.xml" ContentType="application/vnd.openxmlformats-officedocument.presentationml.slide+xml"/>
  <Override PartName="/ppt/slides/slide1816.xml" ContentType="application/vnd.openxmlformats-officedocument.presentationml.slide+xml"/>
  <Override PartName="/ppt/slides/slide317.xml" ContentType="application/vnd.openxmlformats-officedocument.presentationml.slide+xml"/>
  <Override PartName="/ppt/slides/slide818.xml" ContentType="application/vnd.openxmlformats-officedocument.presentationml.slide+xml"/>
  <Override PartName="/ppt/slides/slide1319.xml" ContentType="application/vnd.openxmlformats-officedocument.presentationml.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authors.xml" ContentType="application/vnd.ms-powerpoint.authors+xml"/>
  <Override PartName="/customXml/item33.xml" ContentType="application/xml"/>
  <Override PartName="/customXml/itemProps3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slide" Target="/ppt/slides/slide122.xml" Id="rId13" /><Relationship Type="http://schemas.openxmlformats.org/officeDocument/2006/relationships/slide" Target="/ppt/slides/slide173.xml" Id="rId18" /><Relationship Type="http://schemas.openxmlformats.org/officeDocument/2006/relationships/tableStyles" Target="/ppt/tableStyles.xml" Id="rId26" /><Relationship Type="http://schemas.openxmlformats.org/officeDocument/2006/relationships/slide" Target="/ppt/slides/slide24.xml" Id="rId3" /><Relationship Type="http://schemas.openxmlformats.org/officeDocument/2006/relationships/notesMaster" Target="/ppt/notesMasters/notesMaster11.xml" Id="rId21" /><Relationship Type="http://schemas.openxmlformats.org/officeDocument/2006/relationships/slide" Target="/ppt/slides/slide65.xml" Id="rId7" /><Relationship Type="http://schemas.openxmlformats.org/officeDocument/2006/relationships/slide" Target="/ppt/slides/slide116.xml" Id="rId12" /><Relationship Type="http://schemas.openxmlformats.org/officeDocument/2006/relationships/slide" Target="/ppt/slides/slide167.xml" Id="rId17" /><Relationship Type="http://schemas.openxmlformats.org/officeDocument/2006/relationships/theme" Target="/ppt/theme/theme11.xml" Id="rId25" /><Relationship Type="http://schemas.openxmlformats.org/officeDocument/2006/relationships/slide" Target="/ppt/slides/slide18.xml" Id="rId2" /><Relationship Type="http://schemas.openxmlformats.org/officeDocument/2006/relationships/slide" Target="/ppt/slides/slide159.xml" Id="rId16" /><Relationship Type="http://schemas.openxmlformats.org/officeDocument/2006/relationships/slide" Target="/ppt/slides/slide1910.xml" Id="rId20" /><Relationship Type="http://schemas.openxmlformats.org/officeDocument/2006/relationships/customXml" Target="/customXml/item2.xml" Id="rId29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11.xml" Id="rId6" /><Relationship Type="http://schemas.openxmlformats.org/officeDocument/2006/relationships/slide" Target="/ppt/slides/slide1012.xml" Id="rId11" /><Relationship Type="http://schemas.openxmlformats.org/officeDocument/2006/relationships/viewProps" Target="/ppt/viewProps.xml" Id="rId24" /><Relationship Type="http://schemas.openxmlformats.org/officeDocument/2006/relationships/slide" Target="/ppt/slides/slide413.xml" Id="rId5" /><Relationship Type="http://schemas.openxmlformats.org/officeDocument/2006/relationships/slide" Target="/ppt/slides/slide1414.xml" Id="rId15" /><Relationship Type="http://schemas.openxmlformats.org/officeDocument/2006/relationships/presProps" Target="/ppt/presProps.xml" Id="rId23" /><Relationship Type="http://schemas.openxmlformats.org/officeDocument/2006/relationships/customXml" Target="/customXml/item12.xml" Id="rId28" /><Relationship Type="http://schemas.openxmlformats.org/officeDocument/2006/relationships/slide" Target="/ppt/slides/slide915.xml" Id="rId10" /><Relationship Type="http://schemas.openxmlformats.org/officeDocument/2006/relationships/slide" Target="/ppt/slides/slide1816.xml" Id="rId19" /><Relationship Type="http://schemas.openxmlformats.org/officeDocument/2006/relationships/slide" Target="/ppt/slides/slide317.xml" Id="rId4" /><Relationship Type="http://schemas.openxmlformats.org/officeDocument/2006/relationships/slide" Target="/ppt/slides/slide818.xml" Id="rId9" /><Relationship Type="http://schemas.openxmlformats.org/officeDocument/2006/relationships/slide" Target="/ppt/slides/slide1319.xml" Id="rId14" /><Relationship Type="http://schemas.openxmlformats.org/officeDocument/2006/relationships/handoutMaster" Target="/ppt/handoutMasters/handoutMaster11.xml" Id="rId22" /><Relationship Type="http://schemas.microsoft.com/office/2018/10/relationships/authors" Target="/ppt/authors.xml" Id="rId27" /><Relationship Type="http://schemas.openxmlformats.org/officeDocument/2006/relationships/customXml" Target="/customXml/item33.xml" Id="rId30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2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17.xml.rels>&#65279;<?xml version="1.0" encoding="utf-8"?><Relationships xmlns="http://schemas.openxmlformats.org/package/2006/relationships"><Relationship Type="http://schemas.openxmlformats.org/officeDocument/2006/relationships/image" Target="/ppt/media/image911.png" Id="rId2" /><Relationship Type="http://schemas.openxmlformats.org/officeDocument/2006/relationships/slideMaster" Target="/ppt/slideMasters/slideMaster11.xml" Id="rId1" /></Relationships>
</file>

<file path=ppt/slideLayouts/_rels/slideLayout11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2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Master" Target="/ppt/slideMasters/slideMaster11.xml" Id="rId1" /></Relationships>
</file>

<file path=ppt/slideLayouts/_rels/slideLayout127.xml.rels>&#65279;<?xml version="1.0" encoding="utf-8"?><Relationships xmlns="http://schemas.openxmlformats.org/package/2006/relationships"><Relationship Type="http://schemas.openxmlformats.org/officeDocument/2006/relationships/image" Target="/ppt/media/image104.png" Id="rId2" /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Master" Target="/ppt/slideMasters/slideMaster11.xml" Id="rId1" /></Relationships>
</file>

<file path=ppt/slideLayouts/_rels/slideLayout1421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Master" Target="/ppt/slideMasters/slideMaster11.xml" Id="rId1" /></Relationships>
</file>

<file path=ppt/slideLayouts/_rels/slideLayout1516.xml.rels>&#65279;<?xml version="1.0" encoding="utf-8"?><Relationships xmlns="http://schemas.openxmlformats.org/package/2006/relationships"><Relationship Type="http://schemas.openxmlformats.org/officeDocument/2006/relationships/image" Target="/ppt/media/image1110.png" Id="rId2" /><Relationship Type="http://schemas.openxmlformats.org/officeDocument/2006/relationships/slideMaster" Target="/ppt/slideMasters/slideMaster11.xml" Id="rId1" /></Relationships>
</file>

<file path=ppt/slideLayouts/_rels/slideLayout1610.xml.rels>&#65279;<?xml version="1.0" encoding="utf-8"?><Relationships xmlns="http://schemas.openxmlformats.org/package/2006/relationships"><Relationship Type="http://schemas.openxmlformats.org/officeDocument/2006/relationships/image" Target="/ppt/media/image126.png" Id="rId2" /><Relationship Type="http://schemas.openxmlformats.org/officeDocument/2006/relationships/slideMaster" Target="/ppt/slideMasters/slideMaster11.xml" Id="rId1" /></Relationships>
</file>

<file path=ppt/slideLayouts/_rels/slideLayout178.xml.rels>&#65279;<?xml version="1.0" encoding="utf-8"?><Relationships xmlns="http://schemas.openxmlformats.org/package/2006/relationships"><Relationship Type="http://schemas.openxmlformats.org/officeDocument/2006/relationships/image" Target="/ppt/media/image133.png" Id="rId2" /><Relationship Type="http://schemas.openxmlformats.org/officeDocument/2006/relationships/slideMaster" Target="/ppt/slideMasters/slideMaster11.xml" Id="rId1" /></Relationships>
</file>

<file path=ppt/slideLayouts/_rels/slideLayout184.xml.rels>&#65279;<?xml version="1.0" encoding="utf-8"?><Relationships xmlns="http://schemas.openxmlformats.org/package/2006/relationships"><Relationship Type="http://schemas.openxmlformats.org/officeDocument/2006/relationships/image" Target="/ppt/media/image133.png" Id="rId2" /><Relationship Type="http://schemas.openxmlformats.org/officeDocument/2006/relationships/slideMaster" Target="/ppt/slideMasters/slideMaster11.xml" Id="rId1" /></Relationships>
</file>

<file path=ppt/slideLayouts/_rels/slideLayout1918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Master" Target="/ppt/slideMasters/slideMaster11.xml" Id="rId1" /></Relationships>
</file>

<file path=ppt/slideLayouts/_rels/slideLayout20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9.xml.rels>&#65279;<?xml version="1.0" encoding="utf-8"?><Relationships xmlns="http://schemas.openxmlformats.org/package/2006/relationships"><Relationship Type="http://schemas.openxmlformats.org/officeDocument/2006/relationships/image" Target="/ppt/media/image25.png" Id="rId2" /><Relationship Type="http://schemas.openxmlformats.org/officeDocument/2006/relationships/slideMaster" Target="/ppt/slideMasters/slideMaster11.xml" Id="rId1" /></Relationships>
</file>

<file path=ppt/slideLayouts/_rels/slideLayout35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Master" Target="/ppt/slideMasters/slideMaster11.xml" Id="rId1" /></Relationships>
</file>

<file path=ppt/slideLayouts/_rels/slideLayout419.xml.rels>&#65279;<?xml version="1.0" encoding="utf-8"?><Relationships xmlns="http://schemas.openxmlformats.org/package/2006/relationships"><Relationship Type="http://schemas.openxmlformats.org/officeDocument/2006/relationships/image" Target="/ppt/media/image412.png" Id="rId2" /><Relationship Type="http://schemas.openxmlformats.org/officeDocument/2006/relationships/slideMaster" Target="/ppt/slideMasters/slideMaster11.xml" Id="rId1" /></Relationships>
</file>

<file path=ppt/slideLayouts/_rels/slideLayout515.xml.rels>&#65279;<?xml version="1.0" encoding="utf-8"?><Relationships xmlns="http://schemas.openxmlformats.org/package/2006/relationships"><Relationship Type="http://schemas.openxmlformats.org/officeDocument/2006/relationships/image" Target="/ppt/media/image59.png" Id="rId2" /><Relationship Type="http://schemas.openxmlformats.org/officeDocument/2006/relationships/slideMaster" Target="/ppt/slideMasters/slideMaster11.xml" Id="rId1" /></Relationships>
</file>

<file path=ppt/slideLayouts/_rels/slideLayout613.xml.rels>&#65279;<?xml version="1.0" encoding="utf-8"?><Relationships xmlns="http://schemas.openxmlformats.org/package/2006/relationships"><Relationship Type="http://schemas.openxmlformats.org/officeDocument/2006/relationships/image" Target="/ppt/media/image68.png" Id="rId2" /><Relationship Type="http://schemas.openxmlformats.org/officeDocument/2006/relationships/slideMaster" Target="/ppt/slideMasters/slideMaster11.xml" Id="rId1" /></Relationships>
</file>

<file path=ppt/slideLayouts/_rels/slideLayout7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image" Target="/ppt/media/image7.png" Id="rId2" /><Relationship Type="http://schemas.openxmlformats.org/officeDocument/2006/relationships/slideMaster" Target="/ppt/slideMasters/slideMaster11.xml" Id="rId1" /></Relationships>
</file>

<file path=ppt/slideLayouts/_rels/slideLayout920.xml.rels>&#65279;<?xml version="1.0" encoding="utf-8"?><Relationships xmlns="http://schemas.openxmlformats.org/package/2006/relationships"><Relationship Type="http://schemas.openxmlformats.org/officeDocument/2006/relationships/image" Target="/ppt/media/image813.png" Id="rId2" /><Relationship Type="http://schemas.openxmlformats.org/officeDocument/2006/relationships/slideMaster" Target="/ppt/slideMasters/slideMaster11.xml" Id="rId1" /></Relationships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184.xml" Id="rId18" /><Relationship Type="http://schemas.openxmlformats.org/officeDocument/2006/relationships/slideLayout" Target="/ppt/slideLayouts/slideLayout35.xml" Id="rId3" /><Relationship Type="http://schemas.openxmlformats.org/officeDocument/2006/relationships/slideLayout" Target="/ppt/slideLayouts/slideLayout216.xml" Id="rId21" /><Relationship Type="http://schemas.openxmlformats.org/officeDocument/2006/relationships/slideLayout" Target="/ppt/slideLayouts/slideLayout71.xml" Id="rId7" /><Relationship Type="http://schemas.openxmlformats.org/officeDocument/2006/relationships/slideLayout" Target="/ppt/slideLayouts/slideLayout127.xml" Id="rId12" /><Relationship Type="http://schemas.openxmlformats.org/officeDocument/2006/relationships/slideLayout" Target="/ppt/slideLayouts/slideLayout178.xml" Id="rId17" /><Relationship Type="http://schemas.openxmlformats.org/officeDocument/2006/relationships/slideLayout" Target="/ppt/slideLayouts/slideLayout29.xml" Id="rId2" /><Relationship Type="http://schemas.openxmlformats.org/officeDocument/2006/relationships/slideLayout" Target="/ppt/slideLayouts/slideLayout1610.xml" Id="rId16" /><Relationship Type="http://schemas.openxmlformats.org/officeDocument/2006/relationships/slideLayout" Target="/ppt/slideLayouts/slideLayout2011.xml" Id="rId20" /><Relationship Type="http://schemas.openxmlformats.org/officeDocument/2006/relationships/slideLayout" Target="/ppt/slideLayouts/slideLayout112.xml" Id="rId1" /><Relationship Type="http://schemas.openxmlformats.org/officeDocument/2006/relationships/slideLayout" Target="/ppt/slideLayouts/slideLayout613.xml" Id="rId6" /><Relationship Type="http://schemas.openxmlformats.org/officeDocument/2006/relationships/slideLayout" Target="/ppt/slideLayouts/slideLayout1114.xml" Id="rId11" /><Relationship Type="http://schemas.openxmlformats.org/officeDocument/2006/relationships/slideLayout" Target="/ppt/slideLayouts/slideLayout515.xml" Id="rId5" /><Relationship Type="http://schemas.openxmlformats.org/officeDocument/2006/relationships/slideLayout" Target="/ppt/slideLayouts/slideLayout1516.xml" Id="rId15" /><Relationship Type="http://schemas.openxmlformats.org/officeDocument/2006/relationships/slideLayout" Target="/ppt/slideLayouts/slideLayout1017.xml" Id="rId10" /><Relationship Type="http://schemas.openxmlformats.org/officeDocument/2006/relationships/slideLayout" Target="/ppt/slideLayouts/slideLayout1918.xml" Id="rId19" /><Relationship Type="http://schemas.openxmlformats.org/officeDocument/2006/relationships/slideLayout" Target="/ppt/slideLayouts/slideLayout419.xml" Id="rId4" /><Relationship Type="http://schemas.openxmlformats.org/officeDocument/2006/relationships/slideLayout" Target="/ppt/slideLayouts/slideLayout920.xml" Id="rId9" /><Relationship Type="http://schemas.openxmlformats.org/officeDocument/2006/relationships/slideLayout" Target="/ppt/slideLayouts/slideLayout1421.xml" Id="rId14" /><Relationship Type="http://schemas.openxmlformats.org/officeDocument/2006/relationships/theme" Target="/ppt/theme/theme11.xml" Id="rId22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12.xml.rels>&#65279;<?xml version="1.0" encoding="utf-8"?><Relationships xmlns="http://schemas.openxmlformats.org/package/2006/relationships"><Relationship Type="http://schemas.openxmlformats.org/officeDocument/2006/relationships/image" Target="/ppt/media/image2819.jpeg" Id="rId2" /><Relationship Type="http://schemas.openxmlformats.org/officeDocument/2006/relationships/slideLayout" Target="/ppt/slideLayouts/slideLayout1017.xml" Id="rId1" /></Relationships>
</file>

<file path=ppt/slides/_rels/slide116.xml.rels>&#65279;<?xml version="1.0" encoding="utf-8"?><Relationships xmlns="http://schemas.openxmlformats.org/package/2006/relationships"><Relationship Type="http://schemas.openxmlformats.org/officeDocument/2006/relationships/image" Target="/ppt/media/image2912.jpeg" Id="rId2" /><Relationship Type="http://schemas.openxmlformats.org/officeDocument/2006/relationships/slideLayout" Target="/ppt/slideLayouts/slideLayout1114.xml" Id="rId1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7.xml" Id="rId1" /></Relationships>
</file>

<file path=ppt/slides/_rels/slide13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3.xml" Id="rId1" /></Relationships>
</file>

<file path=ppt/slides/_rels/slide14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16.xml" Id="rId1" /></Relationships>
</file>

<file path=ppt/slides/_rels/slide159.xml.rels>&#65279;<?xml version="1.0" encoding="utf-8"?><Relationships xmlns="http://schemas.openxmlformats.org/package/2006/relationships"><Relationship Type="http://schemas.openxmlformats.org/officeDocument/2006/relationships/image" Target="/ppt/media/image3014.png" Id="rId2" /><Relationship Type="http://schemas.openxmlformats.org/officeDocument/2006/relationships/slideLayout" Target="/ppt/slideLayouts/slideLayout1610.xml" Id="rId1" /></Relationships>
</file>

<file path=ppt/slides/_rels/slide167.xml.rels>&#65279;<?xml version="1.0" encoding="utf-8"?><Relationships xmlns="http://schemas.openxmlformats.org/package/2006/relationships"><Relationship Type="http://schemas.openxmlformats.org/officeDocument/2006/relationships/image" Target="/ppt/media/image3213.jpeg" Id="rId3" /><Relationship Type="http://schemas.openxmlformats.org/officeDocument/2006/relationships/image" Target="/ppt/media/image3114.jpeg" Id="rId2" /><Relationship Type="http://schemas.openxmlformats.org/officeDocument/2006/relationships/slideLayout" Target="/ppt/slideLayouts/slideLayout178.xml" Id="rId1" /><Relationship Type="http://schemas.openxmlformats.org/officeDocument/2006/relationships/image" Target="/ppt/media/image3415.jpeg" Id="rId5" /><Relationship Type="http://schemas.openxmlformats.org/officeDocument/2006/relationships/image" Target="/ppt/media/image3316.jpeg" Id="rId4" /></Relationships>
</file>

<file path=ppt/slides/_rels/slide173.xml.rels>&#65279;<?xml version="1.0" encoding="utf-8"?><Relationships xmlns="http://schemas.openxmlformats.org/package/2006/relationships"><Relationship Type="http://schemas.openxmlformats.org/officeDocument/2006/relationships/image" Target="/ppt/media/image412.jpeg" Id="rId8" /><Relationship Type="http://schemas.openxmlformats.org/officeDocument/2006/relationships/image" Target="/ppt/media/image363.jpeg" Id="rId3" /><Relationship Type="http://schemas.openxmlformats.org/officeDocument/2006/relationships/image" Target="/ppt/media/image404.jpeg" Id="rId7" /><Relationship Type="http://schemas.openxmlformats.org/officeDocument/2006/relationships/image" Target="/ppt/media/image355.jpeg" Id="rId2" /><Relationship Type="http://schemas.openxmlformats.org/officeDocument/2006/relationships/slideLayout" Target="/ppt/slideLayouts/slideLayout184.xml" Id="rId1" /><Relationship Type="http://schemas.openxmlformats.org/officeDocument/2006/relationships/image" Target="/ppt/media/image396.jpeg" Id="rId6" /><Relationship Type="http://schemas.openxmlformats.org/officeDocument/2006/relationships/image" Target="/ppt/media/image387.jpeg" Id="rId5" /><Relationship Type="http://schemas.openxmlformats.org/officeDocument/2006/relationships/image" Target="/ppt/media/image378.jpeg" Id="rId4" /><Relationship Type="http://schemas.openxmlformats.org/officeDocument/2006/relationships/image" Target="/ppt/media/image429.jpeg" Id="rId9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417.jpeg" Id="rId2" /><Relationship Type="http://schemas.openxmlformats.org/officeDocument/2006/relationships/slideLayout" Target="/ppt/slideLayouts/slideLayout112.xml" Id="rId1" /></Relationships>
</file>

<file path=ppt/slides/_rels/slide1816.xml.rels>&#65279;<?xml version="1.0" encoding="utf-8"?><Relationships xmlns="http://schemas.openxmlformats.org/package/2006/relationships"><Relationship Type="http://schemas.openxmlformats.org/officeDocument/2006/relationships/image" Target="/ppt/media/image4320.jpeg" Id="rId2" /><Relationship Type="http://schemas.openxmlformats.org/officeDocument/2006/relationships/slideLayout" Target="/ppt/slideLayouts/slideLayout2011.xml" Id="rId1" /></Relationships>
</file>

<file path=ppt/slides/_rels/slide1910.xml.rels>&#65279;<?xml version="1.0" encoding="utf-8"?><Relationships xmlns="http://schemas.openxmlformats.org/package/2006/relationships"><Relationship Type="http://schemas.openxmlformats.org/officeDocument/2006/relationships/image" Target="/ppt/media/image4418.jpeg" Id="rId2" /><Relationship Type="http://schemas.openxmlformats.org/officeDocument/2006/relationships/slideLayout" Target="/ppt/slideLayouts/slideLayout216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1510.jpeg" Id="rId2" /><Relationship Type="http://schemas.openxmlformats.org/officeDocument/2006/relationships/slideLayout" Target="/ppt/slideLayouts/slideLayout29.xml" Id="rId1" /></Relationships>
</file>

<file path=ppt/slides/_rels/slide317.xml.rels>&#65279;<?xml version="1.0" encoding="utf-8"?><Relationships xmlns="http://schemas.openxmlformats.org/package/2006/relationships"><Relationship Type="http://schemas.openxmlformats.org/officeDocument/2006/relationships/image" Target="/ppt/media/image1621.jpeg" Id="rId2" /><Relationship Type="http://schemas.openxmlformats.org/officeDocument/2006/relationships/slideLayout" Target="/ppt/slideLayouts/slideLayout35.xml" Id="rId1" /></Relationships>
</file>

<file path=ppt/slides/_rels/slide4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19.xml" Id="rId1" /></Relationships>
</file>

<file path=ppt/slides/_rels/slide511.xml.rels>&#65279;<?xml version="1.0" encoding="utf-8"?><Relationships xmlns="http://schemas.openxmlformats.org/package/2006/relationships"><Relationship Type="http://schemas.openxmlformats.org/officeDocument/2006/relationships/image" Target="/ppt/media/image2315.png" Id="rId8" /><Relationship Type="http://schemas.openxmlformats.org/officeDocument/2006/relationships/image" Target="/ppt/media/image18.svg" Id="rId3" /><Relationship Type="http://schemas.openxmlformats.org/officeDocument/2006/relationships/image" Target="/ppt/media/image222.svg" Id="rId7" /><Relationship Type="http://schemas.openxmlformats.org/officeDocument/2006/relationships/image" Target="/ppt/media/image1716.png" Id="rId2" /><Relationship Type="http://schemas.openxmlformats.org/officeDocument/2006/relationships/slideLayout" Target="/ppt/slideLayouts/slideLayout515.xml" Id="rId1" /><Relationship Type="http://schemas.openxmlformats.org/officeDocument/2006/relationships/image" Target="/ppt/media/image2117.png" Id="rId6" /><Relationship Type="http://schemas.openxmlformats.org/officeDocument/2006/relationships/image" Target="/ppt/media/image203.svg" Id="rId5" /><Relationship Type="http://schemas.openxmlformats.org/officeDocument/2006/relationships/image" Target="/ppt/media/image1918.png" Id="rId4" /><Relationship Type="http://schemas.openxmlformats.org/officeDocument/2006/relationships/image" Target="/ppt/media/image244.svg" Id="rId9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image" Target="/ppt/media/image2511.jpeg" Id="rId2" /><Relationship Type="http://schemas.openxmlformats.org/officeDocument/2006/relationships/slideLayout" Target="/ppt/slideLayouts/slideLayout613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image" Target="/ppt/media/image26.jpeg" Id="rId2" /><Relationship Type="http://schemas.openxmlformats.org/officeDocument/2006/relationships/slideLayout" Target="/ppt/slideLayouts/slideLayout71.xml" Id="rId1" /></Relationships>
</file>

<file path=ppt/slides/_rels/slide818.xml.rels>&#65279;<?xml version="1.0" encoding="utf-8"?><Relationships xmlns="http://schemas.openxmlformats.org/package/2006/relationships"><Relationship Type="http://schemas.openxmlformats.org/officeDocument/2006/relationships/image" Target="/ppt/media/image2722.jpeg" Id="rId2" /><Relationship Type="http://schemas.openxmlformats.org/officeDocument/2006/relationships/slideLayout" Target="/ppt/slideLayouts/slideLayout82.xml" Id="rId1" /></Relationships>
</file>

<file path=ppt/slides/_rels/slide9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920.xml" Id="rId1" /></Relationships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Market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Our competition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Convenient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45032" y="3467155"/>
            <a:ext cx="1209143" cy="492025"/>
          </a:xfrm>
        </p:spPr>
        <p:txBody>
          <a:bodyPr/>
          <a:lstStyle/>
          <a:p>
            <a:r>
              <a:rPr lang="en-ZA" dirty="0"/>
              <a:t>Expensive​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3702" y="4552190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1179" y="4420460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Inconvenient​</a:t>
            </a:r>
            <a:endParaRPr lang="en-US" dirty="0"/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7" y="2384920"/>
            <a:ext cx="350155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655" y="4629430"/>
            <a:ext cx="350155" cy="349502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59" y="4487842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084" y="4192235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706" y="4892322"/>
            <a:ext cx="350155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Growth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/>
          <a:lstStyle/>
          <a:p>
            <a:r>
              <a:rPr lang="en-US" dirty="0"/>
              <a:t>Distribute the app to local start ups to help establish the product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/>
          <a:lstStyle/>
          <a:p>
            <a:r>
              <a:rPr lang="en-US" dirty="0"/>
              <a:t>Release the app to the general public and monitor press and regional market trends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/>
          <a:lstStyle/>
          <a:p>
            <a:r>
              <a:rPr lang="en-US" dirty="0"/>
              <a:t>Gather feedback from the start up community to expand availability of the product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Two-year action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71320"/>
            <a:ext cx="1440088" cy="598827"/>
          </a:xfrm>
        </p:spPr>
        <p:txBody>
          <a:bodyPr/>
          <a:lstStyle/>
          <a:p>
            <a:r>
              <a:rPr lang="en-ZA" dirty="0"/>
              <a:t>Supply volunteers​</a:t>
            </a:r>
            <a:endParaRPr lang="en-US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71320"/>
            <a:ext cx="1440088" cy="598827"/>
          </a:xfrm>
        </p:spPr>
        <p:txBody>
          <a:bodyPr/>
          <a:lstStyle/>
          <a:p>
            <a:r>
              <a:rPr lang="en-ZA" dirty="0"/>
              <a:t>Run focus groups​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71320"/>
            <a:ext cx="1440088" cy="598827"/>
          </a:xfrm>
        </p:spPr>
        <p:txBody>
          <a:bodyPr/>
          <a:lstStyle/>
          <a:p>
            <a:r>
              <a:rPr lang="en-ZA" dirty="0"/>
              <a:t>Gather feedback​</a:t>
            </a:r>
            <a:endParaRPr lang="en-US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3772" y="2763180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143D4C69-4A2E-485F-8CB1-74C4E29846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2599"/>
            <a:ext cx="1440088" cy="549318"/>
          </a:xfrm>
        </p:spPr>
        <p:txBody>
          <a:bodyPr/>
          <a:lstStyle/>
          <a:p>
            <a:r>
              <a:rPr lang="en-ZA" dirty="0"/>
              <a:t>Test with start ups​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4F31490-B2B7-4426-8E85-2B946D4732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2599"/>
            <a:ext cx="1440088" cy="549318"/>
          </a:xfrm>
        </p:spPr>
        <p:txBody>
          <a:bodyPr>
            <a:normAutofit/>
          </a:bodyPr>
          <a:lstStyle/>
          <a:p>
            <a:r>
              <a:rPr lang="en-ZA" dirty="0"/>
              <a:t>Regional launch​</a:t>
            </a:r>
            <a:endParaRPr lang="en-US" dirty="0"/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CCC6845F-1170-40DE-8F65-F6140059B8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2599"/>
            <a:ext cx="1440088" cy="549318"/>
          </a:xfrm>
        </p:spPr>
        <p:txBody>
          <a:bodyPr/>
          <a:lstStyle/>
          <a:p>
            <a:r>
              <a:rPr lang="en-ZA" dirty="0"/>
              <a:t>Deliver to consumers​</a:t>
            </a:r>
            <a:endParaRPr lang="en-US" dirty="0"/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C99EF7C8-7B17-4B3D-B6E9-E0C70F826B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3772" y="4449967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5F5362C-3D75-4B57-BF1E-C3C283D11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6827CCF3-6234-44CD-A60B-0B28A5739D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95A0D32-F9FD-400E-83C0-733100E37C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65976EC-94E5-41FE-9E80-B40A9CC7A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0951A0C-6C97-4519-8A5F-87ABF67DFA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A4D4814-9B27-4B11-A2D8-0AAB1DBFE1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AF74236-101C-4E25-940D-EC00B8AEB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85D8F90-2EBD-45EF-A882-6DAB9FFFB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8E13E37-B675-4F76-AEFD-C5F32734E4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A4F756B5-4A26-40F5-ADAA-FA4597F877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3405DF6-005D-4735-BA82-62FB1343A8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B6BBA2A-A9C9-48DE-BCFC-D8A8EA1C78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E781E-7177-48E9-9719-BB669F01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FAD773-C307-44DD-BC20-23F80EDB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63D7C3-68EE-450A-99BF-C66DAD63D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826A7B-47D1-4CDE-8FF9-017A0D2AB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4D322-7358-4254-A88B-5A447FF71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B1CDAB1-6616-440C-AF3B-25D15E58B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943732-F8BC-401F-86DD-4B1D629755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7F7C68-9C08-4686-AD4C-750BB3E96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EB642F-F9D2-45BD-9717-7AE8D2A0FC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EB02C2-E346-4354-AB07-DE0D08170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A133A3-8322-4AB6-887A-538C280616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63F120-178A-40D1-A82A-2E4D9BA4B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09BB41-3C37-4847-8DB0-9CF5D9462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3A040-B4D3-4573-BD79-38B162540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8B288F-8E58-4652-98AC-366CE03636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627EDDF-4725-48CD-A698-6BA9E5753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4E83A0-CFA3-4B96-BD81-39AB301E5B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EE8A88-DC8F-44A7-B104-AE0F5C80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83" name="Oval 234">
              <a:extLst>
                <a:ext uri="{FF2B5EF4-FFF2-40B4-BE49-F238E27FC236}">
                  <a16:creationId xmlns:a16="http://schemas.microsoft.com/office/drawing/2014/main" id="{EE82452B-60E4-4C51-82BC-CCA2E70A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36">
              <a:extLst>
                <a:ext uri="{FF2B5EF4-FFF2-40B4-BE49-F238E27FC236}">
                  <a16:creationId xmlns:a16="http://schemas.microsoft.com/office/drawing/2014/main" id="{0FA953AE-6A30-49AB-ACDB-051FDE44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8">
              <a:extLst>
                <a:ext uri="{FF2B5EF4-FFF2-40B4-BE49-F238E27FC236}">
                  <a16:creationId xmlns:a16="http://schemas.microsoft.com/office/drawing/2014/main" id="{29C9EFAF-D2A2-4FD8-BAAC-7A816BFA8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40">
              <a:extLst>
                <a:ext uri="{FF2B5EF4-FFF2-40B4-BE49-F238E27FC236}">
                  <a16:creationId xmlns:a16="http://schemas.microsoft.com/office/drawing/2014/main" id="{82FCD094-57CC-4B70-97FA-1D9C45F1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8B4A3004-A427-4F04-825C-1C19BCF0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4">
              <a:extLst>
                <a:ext uri="{FF2B5EF4-FFF2-40B4-BE49-F238E27FC236}">
                  <a16:creationId xmlns:a16="http://schemas.microsoft.com/office/drawing/2014/main" id="{CBE937C0-C4AD-43C6-8AA5-85DCB0F7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6">
              <a:extLst>
                <a:ext uri="{FF2B5EF4-FFF2-40B4-BE49-F238E27FC236}">
                  <a16:creationId xmlns:a16="http://schemas.microsoft.com/office/drawing/2014/main" id="{48478F5D-AC63-456C-A2A6-46E2C607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8">
              <a:extLst>
                <a:ext uri="{FF2B5EF4-FFF2-40B4-BE49-F238E27FC236}">
                  <a16:creationId xmlns:a16="http://schemas.microsoft.com/office/drawing/2014/main" id="{B87B26F3-280B-4BAC-A30B-6028AC9AA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50">
              <a:extLst>
                <a:ext uri="{FF2B5EF4-FFF2-40B4-BE49-F238E27FC236}">
                  <a16:creationId xmlns:a16="http://schemas.microsoft.com/office/drawing/2014/main" id="{62ED9F1E-FCE3-4CBC-A7C4-672C2816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2">
              <a:extLst>
                <a:ext uri="{FF2B5EF4-FFF2-40B4-BE49-F238E27FC236}">
                  <a16:creationId xmlns:a16="http://schemas.microsoft.com/office/drawing/2014/main" id="{E758D61B-A483-412E-865D-D1566EC02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4">
              <a:extLst>
                <a:ext uri="{FF2B5EF4-FFF2-40B4-BE49-F238E27FC236}">
                  <a16:creationId xmlns:a16="http://schemas.microsoft.com/office/drawing/2014/main" id="{3A79885B-A845-4504-B199-AA59BFC40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6">
              <a:extLst>
                <a:ext uri="{FF2B5EF4-FFF2-40B4-BE49-F238E27FC236}">
                  <a16:creationId xmlns:a16="http://schemas.microsoft.com/office/drawing/2014/main" id="{7448D00D-9939-4654-90C0-B61DF4E4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11776090"/>
              </p:ext>
            </p:extLst>
          </p:nvPr>
        </p:nvGraphicFramePr>
        <p:xfrm>
          <a:off x="793750" y="1238250"/>
          <a:ext cx="5418260" cy="45858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1200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21" name="Picture Placeholder 20" descr="Team member headshot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737" y="2804053"/>
            <a:ext cx="1487419" cy="14984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Takuma Hayashi​​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23" name="Picture Placeholder 22" descr="Team member headshot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5961" y="2804053"/>
            <a:ext cx="1487419" cy="149841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531393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5" name="Picture Placeholder 24" descr="Team member headshot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185" y="2804053"/>
            <a:ext cx="1487419" cy="1498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Flora Berggren​​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531393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7" name="Picture Placeholder 26" descr="Team member headshot">
            <a:extLst>
              <a:ext uri="{FF2B5EF4-FFF2-40B4-BE49-F238E27FC236}">
                <a16:creationId xmlns:a16="http://schemas.microsoft.com/office/drawing/2014/main" id="{61636076-17B6-4189-9E02-9522B5D845A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0409" y="2804053"/>
            <a:ext cx="1487419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Rajesh Santoshi​​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4886780"/>
            <a:ext cx="2118415" cy="531393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 descr="Team member headshot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 descr="Team member headshot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 descr="Team member headshot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 descr="Team member headshot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At Contoso, we empower businesses to foster collaborative thinking to further drive workplace innovation. By closing the loop on task management and using the latest technology, we help businesses grow and nurture a consumer-first mindset.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New businesses need organizational tools, but are using old or outdated products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10% increase of task management tools proves that there's consumer interest for more simple management tools and technology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Purchases of task management software was up by $2 million in 2019 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Loss of sales by not offering easier management tools that push teams to the finish line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Customers want something that’s easy to adopt and simple to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project managers stay on target within deadlines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businesses the information they need in order to  complete projects on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Only product specifically dedicated to task management​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First to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First beautifully designed product that's both stylish and functional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Tested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Conducted testing with start ups in the area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Authentic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ZA" dirty="0"/>
              <a:t>Designed with the help and input of software experts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  <a:p>
            <a:r>
              <a:rPr lang="en-ZA" dirty="0"/>
              <a:t>Free 90-day trial for new customers​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Market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theme/theme1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2.xml.rels>&#65279;<?xml version="1.0" encoding="utf-8"?><Relationships xmlns="http://schemas.openxmlformats.org/package/2006/relationships"><Relationship Type="http://schemas.openxmlformats.org/officeDocument/2006/relationships/customXmlProps" Target="/customXml/itemProps12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1.xml" Id="rId1" /></Relationships>
</file>

<file path=customXml/_rels/item33.xml.rels>&#65279;<?xml version="1.0" encoding="utf-8"?><Relationships xmlns="http://schemas.openxmlformats.org/package/2006/relationships"><Relationship Type="http://schemas.openxmlformats.org/officeDocument/2006/relationships/customXmlProps" Target="/customXml/itemProps33.xml" Id="rId1" /></Relationships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2.xml><?xml version="1.0" encoding="utf-8"?>
<ds:datastoreItem xmlns:ds="http://schemas.openxmlformats.org/officeDocument/2006/customXml" ds:itemID="{0C08EBEC-4760-45C2-B3A3-10A1EA338903}"/>
</file>

<file path=customXml/itemProps21.xml><?xml version="1.0" encoding="utf-8"?>
<ds:datastoreItem xmlns:ds="http://schemas.openxmlformats.org/officeDocument/2006/customXml" ds:itemID="{966D2D45-3944-4D77-9142-02FD272EF319}"/>
</file>

<file path=customXml/itemProps33.xml><?xml version="1.0" encoding="utf-8"?>
<ds:datastoreItem xmlns:ds="http://schemas.openxmlformats.org/officeDocument/2006/customXml" ds:itemID="{3258F013-9E4A-4975-A97B-33FEBC5FEE80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937</ap:Words>
  <ap:Application>Microsoft Office PowerPoint</ap:Application>
  <ap:PresentationFormat>Widescreen</ap:PresentationFormat>
  <ap:Paragraphs>264</ap:Paragraphs>
  <ap:Slides>19</ap:Slides>
  <ap:Notes>0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ap:HeadingPairs>
  <ap:TitlesOfParts>
    <vt:vector baseType="lpstr" size="26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Pitch Deck</vt:lpstr>
      <vt:lpstr>About us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competition</vt:lpstr>
      <vt:lpstr>Growth strategy</vt:lpstr>
      <vt:lpstr>Two-year action plan</vt:lpstr>
      <vt:lpstr>Financials</vt:lpstr>
      <vt:lpstr>Meet the team</vt:lpstr>
      <vt:lpstr>The Full team</vt:lpstr>
      <vt:lpstr>Summary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2021-09-20T03:29:40Z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